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4744a152a_0_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4744a152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4744a152a_0_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4744a152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4744a152a_0_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54744a152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4744a152a_0_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4744a152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9211b9a36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9211b9a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17038a533_1_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17038a53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17038a533_1_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717038a53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4744a152a_0_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4744a152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717038a533_1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717038a53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17038a533_1_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17038a53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4744a152a_0_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4744a152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6b702c73c_0_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6b702c73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6b702c73c_0_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6b702c73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6b702c73c_0_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6b702c7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4744a152a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4744a152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17038a533_1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17038a5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4744a152a_0_5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4744a152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4744a152a_0_3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54744a152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109750"/>
            <a:ext cx="2022699" cy="10337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your first EMG amplifier (supplementary)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Mikhail Sintsov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of Human-Machine Interfaces at Motorica LLC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Digitization —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175" y="1170125"/>
            <a:ext cx="62350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Digitization — sample waveform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150" y="1106125"/>
            <a:ext cx="5652472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2375351" cy="201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Digitization — EMG signal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175" y="1146125"/>
            <a:ext cx="587945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High-pass filtering — building intuition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375" y="1118575"/>
            <a:ext cx="6078276" cy="38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High-pass filtering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200" y="1178125"/>
            <a:ext cx="652112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EMG preprocessing and Envelope connection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370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problem in naming </a:t>
            </a:r>
            <a:r>
              <a:rPr b="1" lang="en"/>
              <a:t>Reference</a:t>
            </a:r>
            <a:r>
              <a:rPr lang="en"/>
              <a:t> vs (Patient)</a:t>
            </a:r>
            <a:r>
              <a:rPr b="1" lang="en"/>
              <a:t> Ground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Lets state that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Reference Electrode — the common differential input (</a:t>
            </a:r>
            <a:r>
              <a:rPr b="1" lang="en"/>
              <a:t>Vin+</a:t>
            </a:r>
            <a:r>
              <a:rPr lang="en"/>
              <a:t>, or </a:t>
            </a:r>
            <a:r>
              <a:rPr b="1" lang="en"/>
              <a:t>Vin- </a:t>
            </a:r>
            <a:r>
              <a:rPr lang="en"/>
              <a:t>INA333)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Ground — electrode for rejecting mutual potential (REF pin in INA333)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150" y="1084500"/>
            <a:ext cx="4951976" cy="34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1247875" y="4703625"/>
            <a:ext cx="79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also: </a:t>
            </a:r>
            <a:r>
              <a:rPr lang="en"/>
              <a:t>https://www.biopac.com/knowledge-base/ground-vs-reference-for-eeg-recording/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Reference Montage could be implemented?	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850" y="922875"/>
            <a:ext cx="6289558" cy="42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 Horowitz &amp; Winfield Hill — THE ART OF ELECTRONICS Third Edition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Datasheets: INA129/333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See a jupyter notebook on EMG envelope calculation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875" y="228350"/>
            <a:ext cx="3365976" cy="468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INA333 additional info: power connection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525" y="1096100"/>
            <a:ext cx="469688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276199" y="1096100"/>
            <a:ext cx="2343526" cy="18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3" y="2963350"/>
            <a:ext cx="2014800" cy="16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650" y="1017725"/>
            <a:ext cx="6516350" cy="40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INA333 additional info: INA333 connection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180224" y="1072100"/>
            <a:ext cx="2343526" cy="18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588" y="2939350"/>
            <a:ext cx="2014800" cy="16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principles — building intuition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225" y="1154675"/>
            <a:ext cx="4944675" cy="24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606550" y="3913700"/>
            <a:ext cx="378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Loop Gain ~ 1e6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(коэффициент усиления открытой/разомкнутой цепи/петли)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//wiki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r>
              <a:rPr lang="en"/>
              <a:t> — building intuition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75" y="1243050"/>
            <a:ext cx="3933999" cy="18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150" y="926500"/>
            <a:ext cx="3933999" cy="221643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05400" y="3246825"/>
            <a:ext cx="41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Non-inverting amplification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(неинвертирующий усилитель)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4925150" y="3246825"/>
            <a:ext cx="41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nverting amplification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(инвертирующий усилитель)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Three-OpAmp model — building intuition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75" y="1017725"/>
            <a:ext cx="594373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-41700" y="4820400"/>
            <a:ext cx="590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https://www.allaboutcircuits.com/technical-articles/learn-about-three-op-amp-instrumentation-amplifiers/</a:t>
            </a:r>
            <a:endParaRPr sz="900"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2523" l="10913" r="5137" t="4694"/>
          <a:stretch/>
        </p:blipFill>
        <p:spPr>
          <a:xfrm>
            <a:off x="5932550" y="1017725"/>
            <a:ext cx="2899750" cy="357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669450" y="459380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Хоровиц, Хилл — Искусство Схемотехники,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4-е изд, 2 том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connection — simplest bipolar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125" y="1332275"/>
            <a:ext cx="4537276" cy="317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" y="1363225"/>
            <a:ext cx="4269624" cy="27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connection — AWG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2905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800" y="1384500"/>
            <a:ext cx="3050650" cy="23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generator (if you don’t have any)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00" y="1314125"/>
            <a:ext cx="3178750" cy="2808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b="55257" l="0" r="0" t="11456"/>
          <a:stretch/>
        </p:blipFill>
        <p:spPr>
          <a:xfrm>
            <a:off x="3675475" y="1135900"/>
            <a:ext cx="5023274" cy="12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5">
            <a:alphaModFix/>
          </a:blip>
          <a:srcRect b="0" l="0" r="47630" t="0"/>
          <a:stretch/>
        </p:blipFill>
        <p:spPr>
          <a:xfrm>
            <a:off x="3723550" y="2525950"/>
            <a:ext cx="1923899" cy="24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879425" y="2615750"/>
            <a:ext cx="281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Amplitude = 5mV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= 10Hz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Duty Cycle = 10%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connection — increasing gain, clipping effects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00" y="1681225"/>
            <a:ext cx="2733523" cy="195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564" y="1674439"/>
            <a:ext cx="2733527" cy="196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744" y="1674449"/>
            <a:ext cx="2625554" cy="19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connection — ref shift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025" y="1083725"/>
            <a:ext cx="752438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